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embeddedFontLst>
    <p:embeddedFont>
      <p:font typeface="푸르지오 가늘게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푸르지오 굵게" panose="02020603020101020101" pitchFamily="18" charset="-127"/>
      <p:regular r:id="rId15"/>
    </p:embeddedFont>
    <p:embeddedFont>
      <p:font typeface="나눔손글씨 펜" panose="03040600000000000000" pitchFamily="66" charset="-127"/>
      <p:regular r:id="rId16"/>
    </p:embeddedFont>
    <p:embeddedFont>
      <p:font typeface="타이포_파피루스 L" panose="020205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02BEBE"/>
    <a:srgbClr val="DF2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B5691-DB35-4F5D-91ED-B1715F403696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8EC9E-639C-4031-8915-4E5DE6E91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7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4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8EC9E-639C-4031-8915-4E5DE6E91F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9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3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8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0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4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7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17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65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2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4B3FA-8CC5-4243-BFF5-CB7E059E36FA}" type="datetimeFigureOut">
              <a:rPr lang="ko-KR" altLang="en-US" smtClean="0"/>
              <a:t>2017-10-15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A928C-AF61-43F0-8E1D-E4F7CE7F9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EzbCT5_HWAhUGe7wKHUABBAoQjRwIBw&amp;url=http://www.oeker.net/bbs/board.php?bo_table%3Djapan%26wr_id%3D2515917&amp;psig=AOvVaw3HhLRBKdLVrzzeOk0XSJ5d&amp;ust=150812858891724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hyperlink" Target="http://www.google.co.kr/url?sa=i&amp;rct=j&amp;q=&amp;esrc=s&amp;source=images&amp;cd=&amp;cad=rja&amp;uact=8&amp;ved=0ahUKEwjNoejPmvLWAhUFRY8KHSXxAWwQjRwIBw&amp;url=http://jawonee.tistory.com/10&amp;psig=AOvVaw3609UHS2PWVzh-lBSF_Fz3&amp;ust=1508142457468019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.kr/url?sa=i&amp;rct=j&amp;q=&amp;esrc=s&amp;source=images&amp;cd=&amp;cad=rja&amp;uact=8&amp;ved=0ahUKEwjC84Xum_LWAhWHYo8KHYMTCokQjRwIBw&amp;url=http://blog.naver.com/PostView.nhn?blogId%3Dsummer_818%26logNo%3D220305193498%26parentCategoryNo%3D%26categoryNo%3D%26viewDate%3D%26isShowPopularPosts%3Dfalse%26from%3DpostView&amp;psig=AOvVaw3609UHS2PWVzh-lBSF_Fz3&amp;ust=1508142457468019" TargetMode="Externa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34"/>
            <a:ext cx="4807857" cy="68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5077" y="1444869"/>
            <a:ext cx="60486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대학생이 </a:t>
            </a:r>
            <a:endParaRPr lang="en-US" altLang="ko-KR" sz="48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r>
              <a:rPr lang="ko-KR" altLang="en-US" sz="4800" dirty="0" smtClean="0">
                <a:solidFill>
                  <a:schemeClr val="accent2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추천하는</a:t>
            </a:r>
            <a:endParaRPr lang="en-US" altLang="ko-KR" sz="4800" dirty="0" smtClean="0">
              <a:solidFill>
                <a:schemeClr val="accent2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r>
              <a:rPr lang="ko-KR" altLang="en-US" sz="4800" dirty="0" err="1" smtClean="0">
                <a:solidFill>
                  <a:srgbClr val="02BEBE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히가시노</a:t>
            </a:r>
            <a:r>
              <a:rPr lang="ko-KR" altLang="en-US" sz="4800" dirty="0" smtClean="0">
                <a:solidFill>
                  <a:srgbClr val="02BEBE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 게이고</a:t>
            </a:r>
            <a:r>
              <a:rPr lang="ko-KR" altLang="en-US" sz="4800" dirty="0" smtClean="0">
                <a:solidFill>
                  <a:srgbClr val="0070C0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 </a:t>
            </a:r>
            <a:endParaRPr lang="en-US" altLang="ko-KR" sz="4800" dirty="0" smtClean="0">
              <a:solidFill>
                <a:srgbClr val="0070C0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r>
              <a:rPr lang="ko-KR" altLang="en-US" sz="4800" dirty="0" smtClean="0">
                <a:solidFill>
                  <a:schemeClr val="accent6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걸작선 소개</a:t>
            </a:r>
            <a:endParaRPr lang="en-US" altLang="ko-KR" sz="4800" dirty="0" smtClean="0">
              <a:solidFill>
                <a:schemeClr val="accent6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7504" y="116632"/>
            <a:ext cx="8928992" cy="6625953"/>
            <a:chOff x="107504" y="116632"/>
            <a:chExt cx="8928992" cy="6625953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73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1029" name="Picture 5" descr="음악, 쇼핑, 가 게, 식료품, 비즈니스, 잡화상, 음식, 슈퍼마켓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1" y="0"/>
            <a:ext cx="9185102" cy="61508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3" name="직사각형 2"/>
          <p:cNvSpPr/>
          <p:nvPr/>
        </p:nvSpPr>
        <p:spPr>
          <a:xfrm>
            <a:off x="-41101" y="4437112"/>
            <a:ext cx="9185099" cy="2420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504" y="116632"/>
            <a:ext cx="8928992" cy="6625953"/>
            <a:chOff x="107504" y="116632"/>
            <a:chExt cx="8928992" cy="6625953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11560" y="625043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1.</a:t>
            </a:r>
            <a:r>
              <a:rPr lang="ko-KR" altLang="en-US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나미야 잡화점의 기적</a:t>
            </a:r>
            <a:endParaRPr lang="ko-KR" altLang="en-US" sz="50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581128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첫 번째 소개할 작품은 최근 일본에서 영화로도 개봉한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나미야 잡화점의 기적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소설과는 다르다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소설이 추리와 미스터리를 주로 다뤘다면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소설은 살인 사건도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형사도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범죄자도 없는 사회의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루저들을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위한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감동 추리 소설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가슴이 따뜻해지는 이야기를 읽고 싶은 사람에게 추천하고 싶은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1.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나미야 잡화점의 기적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7808" y="917430"/>
            <a:ext cx="92170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  <a:t>"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백지이기 때문에 어떤 지도라도 그릴 수 있습니다</a:t>
            </a:r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모든 것이 당신 하기 나름인 것이지요</a:t>
            </a:r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모든 것에서 자유롭고 가능성은 무한히 펼쳐져 있습니다</a:t>
            </a:r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이것은 멋진 일입니다</a:t>
            </a:r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부디 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스스로를 믿고 인생을 여한 없이 활활 피워보시기를 진심으로 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기원합니다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나미야 잡화점의 기적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중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5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용의자</a:t>
            </a:r>
            <a:r>
              <a:rPr lang="en-US" altLang="ko-KR" sz="3200" dirty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의 헌신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581128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첫 번째 소개할 작품은 최근 일본에서 영화로도 개봉한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나미야 잡화점의 기적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소설과는 다르다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소설이 추리와 미스터리를 주로 다뤘다면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소설은 살인 사건도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형사도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범죄자도 없는 사회의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루저들을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위한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감동 추리 소설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가슴이 따뜻해지는 이야기를 읽고 싶은 사람에게 추천하고 싶은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28" y="-18458"/>
            <a:ext cx="9194125" cy="5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41101" y="4437112"/>
            <a:ext cx="9185099" cy="2420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504" y="116632"/>
            <a:ext cx="8928992" cy="6625953"/>
            <a:chOff x="107504" y="116632"/>
            <a:chExt cx="8928992" cy="6625953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11560" y="625043"/>
            <a:ext cx="52565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용의자 </a:t>
            </a:r>
            <a:r>
              <a:rPr lang="en-US" altLang="ko-KR" sz="5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X</a:t>
            </a:r>
            <a:r>
              <a:rPr lang="ko-KR" altLang="en-US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의 헌신</a:t>
            </a:r>
            <a:endParaRPr lang="en-US" altLang="ko-KR" sz="50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67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두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번째로 소개할 작품은 일본에서 영화화로 흥행하기도 했고 한국에서도 리메이크 되었던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용의자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X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의 헌신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 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작품성과 대중성 모두를 잡은 것으로 유명한 이 소설은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게이고라는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작가의 색깔을 가장 쉽게 설명해 줄 수 있는 작품이다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물리학자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유가와와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형사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구사나기가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풀어나가는 사건은 작품에서 눈을 뗄 수 없는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몰입감을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선사한다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마지막에 공개되는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충격적인 반전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은 독자들에게 엄청난 여운을 남겨줄 것이다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9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1.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나미야 잡화점의 기적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47667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1" y="47518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2" name="Picture 4" descr="실루엣, 사랑, 헌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277" y="-41607"/>
            <a:ext cx="9577063" cy="69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2" y="62758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중에서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5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용의자</a:t>
            </a:r>
            <a:r>
              <a:rPr lang="en-US" altLang="ko-KR" sz="3200" dirty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의 헌신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581128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첫 번째 소개할 작품은 최근 일본에서 영화로도 개봉한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나미야 잡화점의 기적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소설과는 다르다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소설이 추리와 미스터리를 주로 다뤘다면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소설은 살인 사건도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형사도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범죄자도 없는 사회의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루저들을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위한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감동 추리 소설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가슴이 따뜻해지는 이야기를 읽고 싶은 사람에게 추천하고 싶은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7504" y="116632"/>
            <a:ext cx="8928992" cy="6625953"/>
            <a:chOff x="107504" y="116632"/>
            <a:chExt cx="8928992" cy="6625953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11560" y="625043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가면산장 살인사건</a:t>
            </a:r>
            <a:endParaRPr lang="en-US" altLang="ko-KR" sz="32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67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두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번째 소개할 작품은 일본에서 영화화로 흥행하기도 했고 한국에서도 리메이크 되었던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용의자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X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의 헌신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 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작품성과 대중성 모두를 잡은 것으로 유명한 이 소설은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게이고라는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작가의 색깔을 가장 쉽게 설명해 줄 수 있는 작품이다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물리학자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유가와와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형사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구사나기가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풀어나가는 사건은 작품에서 눈을 뗄 수 없는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몰입감을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선사한다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마지막에 공개되는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충격적인 반전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은 독자들에게 엄청난 여운을 남겨줄 것이다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1" y="1"/>
            <a:ext cx="9185101" cy="5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41101" y="4437112"/>
            <a:ext cx="9185099" cy="2420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6952" y="115415"/>
            <a:ext cx="8928992" cy="6625953"/>
            <a:chOff x="107504" y="116632"/>
            <a:chExt cx="8928992" cy="6625953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13384" y="625043"/>
            <a:ext cx="55427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3</a:t>
            </a:r>
            <a:r>
              <a:rPr lang="en-US" altLang="ko-KR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.</a:t>
            </a:r>
            <a:r>
              <a:rPr lang="ko-KR" altLang="en-US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가면산장 살인사건</a:t>
            </a:r>
            <a:endParaRPr lang="en-US" altLang="ko-KR" sz="50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567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세 번째로 소개할 작품은 내가 읽어본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작품중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가장 충격적인 반전을 주었던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가면산장 살인사건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약혼녀의 의문의 죽음 이를 둘러싼 가족들끼리의 다툼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강도의 침입 혼란 와중에 발생한 살인사건까지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애거서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크리스티의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아무도 없었다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처럼 책을 읽는 독자들에게 이중 삼중의 트릭을 통해 전혀 예상할 수 없는 반전을 보여주는 결말까지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 </a:t>
            </a:r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아무도 없었다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를 재미있게 본 사람이라면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강력 추천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한다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2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1.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나미야 잡화점의 기적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47667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1" y="47518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62" y="62758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중에서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4104" name="Picture 8" descr="살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" y="586462"/>
            <a:ext cx="9100663" cy="627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343575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</a:t>
            </a:r>
          </a:p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“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끝이 아니지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 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이제부터 시작이야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</a:t>
            </a:r>
          </a:p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</a:t>
            </a:r>
          </a:p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-’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가면 산장 살인사건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중에서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3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용의자</a:t>
            </a:r>
            <a:r>
              <a:rPr lang="en-US" altLang="ko-KR" sz="3200" dirty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X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의 헌신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4581128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첫 번째 소개할 작품은 최근 일본에서 영화로도 개봉한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나미야 잡화점의 기적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소설과는 다르다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기존의 소설이 추리와 미스터리를 주로 다뤘다면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소설은 살인 사건도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형사도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범죄자도 없는 사회의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루저들을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위한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감동 추리 소설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가슴이 따뜻해지는 이야기를 읽고 싶은 사람에게 추천하고 싶은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7504" y="116632"/>
            <a:ext cx="8928992" cy="6625953"/>
            <a:chOff x="107504" y="116632"/>
            <a:chExt cx="8928992" cy="6625953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11560" y="625043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가면산장 살인사건</a:t>
            </a:r>
            <a:endParaRPr lang="en-US" altLang="ko-KR" sz="32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67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두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번째 소개할 작품은 일본에서 영화화로 흥행하기도 했고 한국에서도 리메이크 되었던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용의자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X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의 헌신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 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작품성과 대중성 모두를 잡은 것으로 유명한 이 소설은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게이고라는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작가의 색깔을 가장 쉽게 설명해 줄 수 있는 작품이다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물리학자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유가와와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형사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구사나기가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풀어나가는 사건은 작품에서 눈을 뗄 수 없는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몰입감을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선사한다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마지막에 공개되는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충격적인 반전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은 독자들에게 엄청난 여운을 남겨줄 것이다</a:t>
            </a:r>
            <a:r>
              <a:rPr lang="en-US" altLang="ko-KR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385" y="625043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4.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가면산장 살인사건</a:t>
            </a:r>
            <a:endParaRPr lang="en-US" altLang="ko-KR" sz="32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567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두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번째 소개할 작품은 내가 읽어본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히가시노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게이고의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작품중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가장 충격적인 반전을 주었던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가면산장 살인사건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약혼녀의 의문의 죽음 이를 둘러싼 가족들끼리의 다툼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강도의 침입 혼란 와중에 발생한 살인사건까지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애거서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크리스티의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아무도 없었다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처럼 책을 읽는 독자들에게 이중 삼중의 트릭을 통해 전혀 예상할 수 없는 반전을 보여주는 결말까지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 </a:t>
            </a:r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아무도 없었다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를 재미있게 본 사람이라면 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강력 추천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한다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  <p:pic>
        <p:nvPicPr>
          <p:cNvPr id="5122" name="Picture 2" descr="넥타이, 조정, 남자, 사업, 사업가, 성공, 정장, 기업, 전문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02" y="0"/>
            <a:ext cx="9185101" cy="56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41101" y="4437112"/>
            <a:ext cx="9185099" cy="2420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6952" y="115415"/>
            <a:ext cx="8928992" cy="6625953"/>
            <a:chOff x="107504" y="116632"/>
            <a:chExt cx="8928992" cy="6625953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07504" y="116632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07504" y="116632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9036496" y="117849"/>
              <a:ext cx="0" cy="662473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7504" y="6741368"/>
              <a:ext cx="8928992" cy="12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05069" y="618715"/>
            <a:ext cx="45365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4.</a:t>
            </a:r>
            <a:r>
              <a:rPr lang="ko-KR" altLang="en-US" sz="50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신참</a:t>
            </a:r>
            <a:r>
              <a:rPr lang="ko-KR" altLang="en-US" sz="5000" dirty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자</a:t>
            </a:r>
            <a:endParaRPr lang="en-US" altLang="ko-KR" sz="5000" dirty="0" smtClean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44262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마지막</a:t>
            </a:r>
            <a:r>
              <a:rPr lang="ko-KR" altLang="en-US" dirty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으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로 소개할 작품은 인간적이고 매력적인 주인공이 이야기를 풀어나가는 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신참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자</a:t>
            </a:r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책은 </a:t>
            </a:r>
            <a:r>
              <a:rPr lang="ko-KR" altLang="en-US" dirty="0" err="1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가가형사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 시리즈 중에서 본인이 생각하는 가장 매력적인 작품이다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이 작품은 여러 단편적인 사건들을 통해 하나의 살인사건을 추적하는 내용이다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하지만 이 소설에서 중요한 것은 누가 살인자인가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?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가 아닌 사건을 둘러싼 가족과 동네 인물들의 사연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그리고 그 사연의 따뜻함을 다룬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오로지 사건만을 해결하는 추리소설에 질린 사람들이 읽어보면 좋을 소설이다</a:t>
            </a:r>
            <a:r>
              <a:rPr lang="en-US" altLang="ko-KR" dirty="0" smtClean="0">
                <a:solidFill>
                  <a:schemeClr val="bg1"/>
                </a:solidFill>
                <a:latin typeface="푸르지오 가늘게" panose="02020603020101020101" pitchFamily="18" charset="-127"/>
                <a:ea typeface="푸르지오 가늘게" panose="02020603020101020101" pitchFamily="18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푸르지오 가늘게" panose="02020603020101020101" pitchFamily="18" charset="-127"/>
              <a:ea typeface="푸르지오 가늘게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7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92080" y="9899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62504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1.</a:t>
            </a:r>
            <a:r>
              <a:rPr lang="ko-KR" altLang="en-US" sz="3200" dirty="0" smtClean="0">
                <a:solidFill>
                  <a:schemeClr val="bg1"/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나미야 잡화점의 기적</a:t>
            </a:r>
            <a:endParaRPr lang="ko-KR" altLang="en-US" sz="3200" dirty="0">
              <a:solidFill>
                <a:schemeClr val="bg1"/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47667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1" y="475182"/>
            <a:ext cx="92170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당신을 위해서 할 수 있는 일은 그것뿐입니다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                                           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</a:t>
            </a:r>
          </a:p>
          <a:p>
            <a:endParaRPr lang="en-US" altLang="ko-KR" sz="3600" dirty="0" smtClean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             -’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용의자 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헌신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의 에서</a:t>
            </a:r>
            <a:r>
              <a:rPr lang="en-US" altLang="ko-KR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6146" name="Picture 2" descr="신참자png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36" b="100000" l="55689" r="89521">
                        <a14:foregroundMark x1="69461" y1="33939" x2="69461" y2="33939"/>
                        <a14:foregroundMark x1="69461" y1="33636" x2="72754" y2="56970"/>
                        <a14:foregroundMark x1="72156" y1="15758" x2="72156" y2="15758"/>
                        <a14:foregroundMark x1="73952" y1="31212" x2="73952" y2="31212"/>
                        <a14:foregroundMark x1="59581" y1="98788" x2="59581" y2="98788"/>
                        <a14:backgroundMark x1="87425" y1="47273" x2="87425" y2="47273"/>
                        <a14:backgroundMark x1="86826" y1="47879" x2="86826" y2="4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87" y="1628885"/>
            <a:ext cx="5233369" cy="51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1" y="2373"/>
            <a:ext cx="88569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</a:t>
            </a:r>
          </a:p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“하지만 형사가 하는 일이 그게 전부는 아닙니다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 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사건 때문에 마음의 상처를 받은 사람이 있다면 그 사람 역시 피해잡니다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 </a:t>
            </a:r>
            <a:endParaRPr lang="en-US" altLang="ko-KR" sz="36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그런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피해자들을 치유할 방법을 찾는 것도 형사의 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역할입니다</a:t>
            </a:r>
            <a:endParaRPr lang="ko-KR" altLang="en-US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</a:t>
            </a:r>
          </a:p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                         -’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신참자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’</a:t>
            </a:r>
            <a:r>
              <a:rPr lang="ko-KR" altLang="en-US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중에서</a:t>
            </a:r>
            <a:r>
              <a:rPr lang="en-US" altLang="ko-KR" sz="36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en-US" altLang="ko-KR"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6148" name="Picture 4" descr="신참자png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87" b="89443" l="9897" r="100000">
                        <a14:foregroundMark x1="72577" y1="54702" x2="72577" y2="54702"/>
                        <a14:foregroundMark x1="80206" y1="52975" x2="80206" y2="52975"/>
                        <a14:foregroundMark x1="96289" y1="57774" x2="96289" y2="57774"/>
                        <a14:foregroundMark x1="67835" y1="28983" x2="67835" y2="28983"/>
                        <a14:foregroundMark x1="58763" y1="27447" x2="58763" y2="27447"/>
                        <a14:foregroundMark x1="64742" y1="28791" x2="64742" y2="28791"/>
                        <a14:foregroundMark x1="74021" y1="28791" x2="74021" y2="28791"/>
                        <a14:foregroundMark x1="78763" y1="17466" x2="78763" y2="17466"/>
                        <a14:foregroundMark x1="76907" y1="11708" x2="76907" y2="11708"/>
                        <a14:foregroundMark x1="76701" y1="25144" x2="76701" y2="25144"/>
                        <a14:foregroundMark x1="83093" y1="11324" x2="83093" y2="11324"/>
                        <a14:foregroundMark x1="89072" y1="12284" x2="89072" y2="12284"/>
                        <a14:foregroundMark x1="72990" y1="46449" x2="72990" y2="46449"/>
                        <a14:foregroundMark x1="68041" y1="47601" x2="68041" y2="47601"/>
                        <a14:foregroundMark x1="70722" y1="45873" x2="70722" y2="45873"/>
                        <a14:foregroundMark x1="79381" y1="45681" x2="79381" y2="45681"/>
                        <a14:foregroundMark x1="97938" y1="42802" x2="97938" y2="42802"/>
                        <a14:foregroundMark x1="89897" y1="18042" x2="89897" y2="18042"/>
                        <a14:foregroundMark x1="91134" y1="13052" x2="91134" y2="13052"/>
                        <a14:foregroundMark x1="64124" y1="32821" x2="64124" y2="32821"/>
                        <a14:foregroundMark x1="61443" y1="32054" x2="61443" y2="32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7681" y="1844824"/>
            <a:ext cx="6156684" cy="66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947</Words>
  <Application>Microsoft Office PowerPoint</Application>
  <PresentationFormat>화면 슬라이드 쇼(4:3)</PresentationFormat>
  <Paragraphs>132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굴림</vt:lpstr>
      <vt:lpstr>Arial</vt:lpstr>
      <vt:lpstr>푸르지오 가늘게</vt:lpstr>
      <vt:lpstr>맑은 고딕</vt:lpstr>
      <vt:lpstr>푸르지오 굵게</vt:lpstr>
      <vt:lpstr>나눔손글씨 펜</vt:lpstr>
      <vt:lpstr>돋움</vt:lpstr>
      <vt:lpstr>타이포_파피루스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</dc:creator>
  <cp:lastModifiedBy>daniel</cp:lastModifiedBy>
  <cp:revision>25</cp:revision>
  <dcterms:created xsi:type="dcterms:W3CDTF">2017-10-15T04:20:22Z</dcterms:created>
  <dcterms:modified xsi:type="dcterms:W3CDTF">2017-10-15T14:59:16Z</dcterms:modified>
</cp:coreProperties>
</file>